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70" r:id="rId6"/>
    <p:sldId id="274" r:id="rId7"/>
    <p:sldId id="283" r:id="rId8"/>
    <p:sldId id="284" r:id="rId9"/>
    <p:sldId id="263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0678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Brick works is in progress </a:t>
            </a:r>
            <a:r>
              <a:rPr lang="en-US" sz="2000" dirty="0" err="1" smtClean="0"/>
              <a:t>upto</a:t>
            </a:r>
            <a:r>
              <a:rPr lang="en-US" sz="2000" dirty="0" smtClean="0"/>
              <a:t>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</a:t>
            </a:r>
            <a:endParaRPr lang="en-US" sz="2000" dirty="0"/>
          </a:p>
        </p:txBody>
      </p:sp>
      <p:pic>
        <p:nvPicPr>
          <p:cNvPr id="1026" name="Picture 2" descr="C:\Users\autocad\Desktop\WB HIRA\IMG-20190408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9575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3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35" y="304800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Plumbing works is in progress</a:t>
            </a:r>
            <a:endParaRPr lang="en-US" sz="2000" dirty="0"/>
          </a:p>
        </p:txBody>
      </p:sp>
      <p:pic>
        <p:nvPicPr>
          <p:cNvPr id="2050" name="ymail_attachmentId1431" descr="6f8459eb-3dd2-47de-9a4d-8f90ec9b54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ymail_attachmentId1434" descr="4a76b5d6-e6cf-4716-8083-c3f05c145b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276725" cy="31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4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35" y="304800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HVAC</a:t>
            </a:r>
            <a:r>
              <a:rPr lang="en-US" sz="2000" dirty="0" smtClean="0"/>
              <a:t> work </a:t>
            </a:r>
            <a:r>
              <a:rPr lang="en-US" sz="2000" dirty="0" smtClean="0"/>
              <a:t>is in </a:t>
            </a:r>
            <a:r>
              <a:rPr lang="en-US" sz="2000" dirty="0" smtClean="0"/>
              <a:t>progress at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</a:t>
            </a:r>
            <a:endParaRPr lang="en-US" sz="2000" dirty="0"/>
          </a:p>
        </p:txBody>
      </p:sp>
      <p:pic>
        <p:nvPicPr>
          <p:cNvPr id="3074" name="ymail_attachmentId1436" descr="72529dba-1c92-4a03-a3cc-b5109e97577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3238"/>
            <a:ext cx="3548822" cy="47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ymail_attachmentId1438" descr="6374b7da-94ca-402a-8732-2c6ed072be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83238"/>
            <a:ext cx="4857669" cy="363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7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35" y="304800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Tiling </a:t>
            </a:r>
            <a:r>
              <a:rPr lang="en-US" sz="2000" dirty="0" smtClean="0"/>
              <a:t>work </a:t>
            </a:r>
            <a:r>
              <a:rPr lang="en-US" sz="2000" dirty="0" smtClean="0"/>
              <a:t>is in </a:t>
            </a:r>
            <a:r>
              <a:rPr lang="en-US" sz="2000" dirty="0" smtClean="0"/>
              <a:t>progress at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</a:t>
            </a:r>
            <a:endParaRPr lang="en-US" sz="2000" dirty="0"/>
          </a:p>
        </p:txBody>
      </p:sp>
      <p:pic>
        <p:nvPicPr>
          <p:cNvPr id="4098" name="ymail_attachmentId1437" descr="91c54147-7599-40a0-85a3-531a9b81fb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82706"/>
            <a:ext cx="4195721" cy="55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9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9248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Plaster work is in progress </a:t>
            </a:r>
            <a:r>
              <a:rPr lang="en-US" sz="2000" dirty="0" err="1" smtClean="0"/>
              <a:t>upto</a:t>
            </a:r>
            <a:r>
              <a:rPr lang="en-US" sz="2000" dirty="0" smtClean="0"/>
              <a:t>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floor</a:t>
            </a:r>
            <a:endParaRPr lang="en-US" sz="2000" dirty="0"/>
          </a:p>
        </p:txBody>
      </p:sp>
      <p:pic>
        <p:nvPicPr>
          <p:cNvPr id="2050" name="Picture 2" descr="C:\Users\autocad\Desktop\WB HIRA\IMG-20190408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7700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3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848599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Electrical works is in progress</a:t>
            </a:r>
            <a:endParaRPr lang="en-US" sz="2000" dirty="0"/>
          </a:p>
        </p:txBody>
      </p:sp>
      <p:pic>
        <p:nvPicPr>
          <p:cNvPr id="3074" name="Picture 2" descr="C:\Users\autocad\Desktop\WB HIRA\IMG-20190408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799"/>
            <a:ext cx="5257800" cy="36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2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Fire Fighting works is in progress</a:t>
            </a:r>
            <a:endParaRPr lang="en-US" sz="2000" dirty="0"/>
          </a:p>
        </p:txBody>
      </p:sp>
      <p:pic>
        <p:nvPicPr>
          <p:cNvPr id="4098" name="Picture 2" descr="C:\Users\autocad\Desktop\WB HIRA\IMG-20190408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1"/>
            <a:ext cx="5791200" cy="4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3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53200" cy="7048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Fire Fighting works is in progress</a:t>
            </a:r>
            <a:endParaRPr lang="en-US" sz="2000" dirty="0"/>
          </a:p>
        </p:txBody>
      </p:sp>
      <p:pic>
        <p:nvPicPr>
          <p:cNvPr id="1026" name="Picture 2" descr="E:\SITE PHOTOS FOR GREEN BUILDING AND WBHIRA\IMG-20190117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5943600" cy="39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4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ITE PHOTOS FOR GREEN BUILDING AND WBHIRA\IMG-20190129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1"/>
            <a:ext cx="57870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2428" y="228600"/>
            <a:ext cx="69115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Fire Fighting works is in progress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42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8486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Brick works is in progress</a:t>
            </a:r>
            <a:endParaRPr lang="en-US" sz="2000" dirty="0"/>
          </a:p>
        </p:txBody>
      </p:sp>
      <p:pic>
        <p:nvPicPr>
          <p:cNvPr id="5122" name="Picture 2" descr="C:\Users\autocad\Desktop\WB HIRA\IMG-20190408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181600" cy="36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Plaster works is in progress</a:t>
            </a:r>
            <a:endParaRPr lang="en-US" dirty="0"/>
          </a:p>
        </p:txBody>
      </p:sp>
      <p:pic>
        <p:nvPicPr>
          <p:cNvPr id="6146" name="Picture 2" descr="C:\Users\autocad\Desktop\WB HIRA\IMG-20190408-WA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44248" cy="43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1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35" y="304800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Plumbing works is in progress</a:t>
            </a:r>
            <a:endParaRPr lang="en-US" sz="2000" dirty="0"/>
          </a:p>
        </p:txBody>
      </p:sp>
      <p:pic>
        <p:nvPicPr>
          <p:cNvPr id="3" name="ymail_attachmentId1426" descr="d4ace84c-a95a-40d8-be4c-c466e143a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5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Brick works is in progress upto 22nd floor</vt:lpstr>
      <vt:lpstr>Plaster work is in progress upto 12th floor</vt:lpstr>
      <vt:lpstr>Electrical works is in progress</vt:lpstr>
      <vt:lpstr>Fire Fighting works is in progress</vt:lpstr>
      <vt:lpstr>Fire Fighting works is in progress</vt:lpstr>
      <vt:lpstr>PowerPoint Presentation</vt:lpstr>
      <vt:lpstr>Brick works is in progress</vt:lpstr>
      <vt:lpstr>Plaster works is in progress</vt:lpstr>
      <vt:lpstr> Plumbing works is in progress</vt:lpstr>
      <vt:lpstr> Plumbing works is in progress</vt:lpstr>
      <vt:lpstr> HVAC work is in progress at 2nd Floor</vt:lpstr>
      <vt:lpstr> Tiling work is in progress at 2nd Floor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WORK UPTO 12TH FLOOR</dc:title>
  <dc:creator>autocad Machine</dc:creator>
  <cp:lastModifiedBy>Debabrata Senapati</cp:lastModifiedBy>
  <cp:revision>18</cp:revision>
  <dcterms:created xsi:type="dcterms:W3CDTF">2006-08-16T00:00:00Z</dcterms:created>
  <dcterms:modified xsi:type="dcterms:W3CDTF">2019-04-17T05:10:12Z</dcterms:modified>
</cp:coreProperties>
</file>